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631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2981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368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3643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23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087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742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0376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671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3221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575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96173-B533-4260-AFE2-9976EA1A63D9}" type="datetimeFigureOut">
              <a:rPr lang="en-IN" smtClean="0"/>
              <a:t>01-11-2025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857E7-014B-4A01-AA7F-2E2DF9C830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9484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214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" t="9864" r="4564" b="7975"/>
          <a:stretch/>
        </p:blipFill>
        <p:spPr>
          <a:xfrm>
            <a:off x="1906600" y="1497823"/>
            <a:ext cx="8368937" cy="505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0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2</cp:revision>
  <dcterms:created xsi:type="dcterms:W3CDTF">2025-11-01T06:52:32Z</dcterms:created>
  <dcterms:modified xsi:type="dcterms:W3CDTF">2025-11-01T07:08:19Z</dcterms:modified>
</cp:coreProperties>
</file>